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C14E-F0A9-46E7-B97E-76870823F21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AF79-86D1-4AD5-8F59-B76CCB9D10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85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nipac 09.08.2016\AULAS\NEO\ENGA PRODUÇÃO\SLID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"/>
            <a:ext cx="9144000" cy="685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BC14E-F0A9-46E7-B97E-76870823F21B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AF79-86D1-4AD5-8F59-B76CCB9D10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48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726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</cp:revision>
  <dcterms:created xsi:type="dcterms:W3CDTF">2016-09-13T23:17:46Z</dcterms:created>
  <dcterms:modified xsi:type="dcterms:W3CDTF">2016-09-14T16:50:41Z</dcterms:modified>
</cp:coreProperties>
</file>